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5" r:id="rId5"/>
    <p:sldId id="266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F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9937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explosion val="25"/>
          <c:dLbls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відмінний</c:v>
                </c:pt>
                <c:pt idx="1">
                  <c:v>добрий</c:v>
                </c:pt>
                <c:pt idx="2">
                  <c:v>учасник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0.13</c:v>
                </c:pt>
                <c:pt idx="1">
                  <c:v>0.4</c:v>
                </c:pt>
                <c:pt idx="2">
                  <c:v>0.47000000000000003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відмінний</c:v>
                </c:pt>
                <c:pt idx="1">
                  <c:v>добрий</c:v>
                </c:pt>
                <c:pt idx="2">
                  <c:v>учасник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AF00-F9AD-4BDD-84DC-E2EC921EE956}" type="datetimeFigureOut">
              <a:rPr lang="uk-UA" smtClean="0"/>
              <a:pPr/>
              <a:t>21.06.2017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B70A-FB9E-4FEF-8D77-969AFC17969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1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5352" y="548680"/>
            <a:ext cx="7918648" cy="2403698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Всеукраїнський учнівський фізичний конкурс «Левеня»</a:t>
            </a:r>
            <a:br>
              <a:rPr lang="uk-UA" b="1" i="1" dirty="0" smtClean="0"/>
            </a:br>
            <a:r>
              <a:rPr lang="uk-UA" b="1" i="1" dirty="0" smtClean="0"/>
              <a:t>Черкаська область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733256"/>
            <a:ext cx="6400800" cy="1124744"/>
          </a:xfrm>
        </p:spPr>
        <p:txBody>
          <a:bodyPr/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Обласний координатор: Северинова Алла Миколаївна</a:t>
            </a:r>
            <a:endParaRPr lang="uk-UA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1368152" cy="175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11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0"/>
            <a:ext cx="7918648" cy="177281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Черкаська область на карті України</a:t>
            </a:r>
            <a:endParaRPr lang="uk-U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733256"/>
            <a:ext cx="6400800" cy="1124744"/>
          </a:xfrm>
        </p:spPr>
        <p:txBody>
          <a:bodyPr/>
          <a:lstStyle/>
          <a:p>
            <a:endParaRPr lang="uk-UA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8152" cy="1758075"/>
          </a:xfrm>
          <a:prstGeom prst="rect">
            <a:avLst/>
          </a:prstGeom>
          <a:noFill/>
        </p:spPr>
      </p:pic>
      <p:pic>
        <p:nvPicPr>
          <p:cNvPr id="4" name="Picture 2" descr="C:\Users\Usr\Desktop\Рабочий стол\Левеня\225px-Map_of_Ukraine_political_simple_Oblast_Tscherkas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24744"/>
            <a:ext cx="9289032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8640"/>
            <a:ext cx="7918648" cy="72008"/>
          </a:xfrm>
        </p:spPr>
        <p:txBody>
          <a:bodyPr>
            <a:normAutofit fontScale="90000"/>
          </a:bodyPr>
          <a:lstStyle/>
          <a:p>
            <a:endParaRPr lang="uk-UA" sz="2800" dirty="0"/>
          </a:p>
        </p:txBody>
      </p:sp>
      <p:pic>
        <p:nvPicPr>
          <p:cNvPr id="11266" name="Picture 2" descr="Результат пошуку зображень за запитом &quot;карта черкасской области с районами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97548"/>
            <a:ext cx="8786092" cy="646045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196752"/>
            <a:ext cx="3888432" cy="1728192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26 – відділів освіти;</a:t>
            </a:r>
          </a:p>
          <a:p>
            <a:pPr algn="l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  3 – ОТГ</a:t>
            </a:r>
          </a:p>
          <a:p>
            <a:pPr algn="l"/>
            <a:endParaRPr lang="uk-UA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uk-UA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267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68152" cy="1755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11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7918648" cy="1584176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chemeClr val="accent3">
                    <a:lumMod val="50000"/>
                  </a:schemeClr>
                </a:solidFill>
              </a:rPr>
              <a:t>Семінар районних координаторів Всеукраїнського учнівського фізичного конкурсу «Левеня»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733256"/>
            <a:ext cx="6400800" cy="1124744"/>
          </a:xfrm>
        </p:spPr>
        <p:txBody>
          <a:bodyPr/>
          <a:lstStyle/>
          <a:p>
            <a:endParaRPr lang="uk-UA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8152" cy="1755229"/>
          </a:xfrm>
          <a:prstGeom prst="rect">
            <a:avLst/>
          </a:prstGeom>
          <a:noFill/>
        </p:spPr>
      </p:pic>
      <p:pic>
        <p:nvPicPr>
          <p:cNvPr id="2050" name="Picture 2" descr="C:\Users\Usr\Desktop\25.04.17\dsc_04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601" y="3645024"/>
            <a:ext cx="4355399" cy="2895877"/>
          </a:xfrm>
          <a:prstGeom prst="rect">
            <a:avLst/>
          </a:prstGeom>
          <a:noFill/>
        </p:spPr>
      </p:pic>
      <p:sp>
        <p:nvSpPr>
          <p:cNvPr id="2052" name="AutoShape 4" descr="https://mail.ukr.net/attach/show/14776416372464125914/5/IMG_9614.JPG?size=origi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4" name="AutoShape 6" descr="https://mail.ukr.net/attach/show/14776416372464125914/5/IMG_9614.JPG?size=origi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6" name="AutoShape 8" descr="https://mail.ukr.net/attach/show/14776416372464125914/5/IMG_9614.JPG?size=origi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8" name="AutoShape 10" descr="https://mail.ukr.net/attach/show/14776416372464125914/5/IMG_9614.JPG?size=origi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60" name="AutoShape 12" descr="https://mail.ukr.net/attach/show/14776416372464125914/5/IMG_9614.JPG?size=origi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62" name="AutoShape 14" descr="https://mail.ukr.net/attach/show/14776416372464125914/5/IMG_9614.JPG?size=origi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924944"/>
            <a:ext cx="3683793" cy="242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16632"/>
            <a:ext cx="5616624" cy="100811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404F21"/>
                </a:solidFill>
              </a:rPr>
              <a:t>Участь у конкурсі</a:t>
            </a:r>
            <a:endParaRPr lang="uk-UA" b="1" dirty="0">
              <a:solidFill>
                <a:srgbClr val="404F2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1052736"/>
            <a:ext cx="3592488" cy="936104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Всього 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</a:rPr>
              <a:t>-  2839</a:t>
            </a:r>
          </a:p>
        </p:txBody>
      </p:sp>
      <p:pic>
        <p:nvPicPr>
          <p:cNvPr id="5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8152" cy="1755229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395536" y="1700808"/>
          <a:ext cx="889248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04664"/>
            <a:ext cx="7918648" cy="100811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Нагородження учасників</a:t>
            </a:r>
            <a:endParaRPr lang="uk-U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2160240"/>
          </a:xfrm>
        </p:spPr>
        <p:txBody>
          <a:bodyPr>
            <a:normAutofit/>
          </a:bodyPr>
          <a:lstStyle/>
          <a:p>
            <a:pPr algn="l"/>
            <a:endParaRPr lang="uk-UA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8152" cy="1755229"/>
          </a:xfrm>
          <a:prstGeom prst="rect">
            <a:avLst/>
          </a:prstGeom>
          <a:noFill/>
        </p:spPr>
      </p:pic>
      <p:pic>
        <p:nvPicPr>
          <p:cNvPr id="20482" name="Picture 2" descr="Фото школ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013176"/>
            <a:ext cx="2182056" cy="1440160"/>
          </a:xfrm>
          <a:prstGeom prst="rect">
            <a:avLst/>
          </a:prstGeom>
          <a:noFill/>
        </p:spPr>
      </p:pic>
      <p:pic>
        <p:nvPicPr>
          <p:cNvPr id="3074" name="Picture 2" descr="http://sch28.at.ua/2017/06/IMG_6503.jpg"/>
          <p:cNvPicPr>
            <a:picLocks noChangeAspect="1" noChangeArrowheads="1"/>
          </p:cNvPicPr>
          <p:nvPr/>
        </p:nvPicPr>
        <p:blipFill>
          <a:blip r:embed="rId5" cstate="print"/>
          <a:srcRect l="26607"/>
          <a:stretch>
            <a:fillRect/>
          </a:stretch>
        </p:blipFill>
        <p:spPr bwMode="auto">
          <a:xfrm>
            <a:off x="1475656" y="1628799"/>
            <a:ext cx="3189175" cy="2900115"/>
          </a:xfrm>
          <a:prstGeom prst="rect">
            <a:avLst/>
          </a:prstGeom>
          <a:noFill/>
        </p:spPr>
      </p:pic>
      <p:pic>
        <p:nvPicPr>
          <p:cNvPr id="3078" name="Picture 6" descr="https://78b4665d-a-62cb3a1a-s-sites.googlegroups.com/site/alg8school19/home/IMG_6788.JPG?attachauth=ANoY7cqeljbN_gOrQgtlRdzVzuVPgAAyyAZPy-Fj_rB2u0-ga_g_ToMXHyST3TdQ0knUqXecXBTb_fndzMNUv1lB0gnVF7rhjf0k5vH5TNnOQcqO8lsJN476vLdsA9bYe_zo4iNYdfpUzZrxsIigNlxiBUeBvuB1-9MBNqVoY0DPmd2dCTo_wlHMy3wysixZVHieU3wN7qWjpq8jd7FYg5gXslUq7npEzA%3D%3D&amp;attredirects=0"/>
          <p:cNvPicPr>
            <a:picLocks noChangeAspect="1" noChangeArrowheads="1"/>
          </p:cNvPicPr>
          <p:nvPr/>
        </p:nvPicPr>
        <p:blipFill>
          <a:blip r:embed="rId6" cstate="print"/>
          <a:srcRect r="573" b="-284"/>
          <a:stretch>
            <a:fillRect/>
          </a:stretch>
        </p:blipFill>
        <p:spPr bwMode="auto">
          <a:xfrm>
            <a:off x="5148064" y="4437111"/>
            <a:ext cx="3216357" cy="2162723"/>
          </a:xfrm>
          <a:prstGeom prst="rect">
            <a:avLst/>
          </a:prstGeom>
          <a:noFill/>
        </p:spPr>
      </p:pic>
      <p:pic>
        <p:nvPicPr>
          <p:cNvPr id="3080" name="Picture 8" descr="http://gymnasia31.ck.ua/img/news/n15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1556792"/>
            <a:ext cx="3335263" cy="2498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11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918648" cy="2403698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92696"/>
            <a:ext cx="8280920" cy="54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Психологи кажуть, що нещасливі люди у своїх невдачах і нещастях звинувачують усіх навкруги, </a:t>
            </a:r>
          </a:p>
          <a:p>
            <a:pPr>
              <a:spcBef>
                <a:spcPts val="0"/>
              </a:spcBef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а всі успіхи приписують особисто собі. 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uk-UA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Щасливі ж поступають навпаки. </a:t>
            </a:r>
          </a:p>
          <a:p>
            <a:pPr>
              <a:spcBef>
                <a:spcPts val="0"/>
              </a:spcBef>
            </a:pP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Вони в усіх помилках і промахах звинувачують себе, аналізують те, що сталось, і починають діяти. 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uk-UA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8152" cy="1755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r\Desktop\Рабочий стол\Левеня\lvenok_detenysh_kamen_lezhat_92062_300x18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11" y="0"/>
            <a:ext cx="99054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918648" cy="2403698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8280920" cy="5616624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Я бажаю вам, шановні колеги, просто бути щасливими людьми!</a:t>
            </a:r>
          </a:p>
          <a:p>
            <a:endParaRPr lang="uk-UA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3" descr="C:\Users\Usr\Desktop\Рабочий стол\Левеня\COA_Cherkasy,_Cherkaska,_Ukraine_UH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68152" cy="1755229"/>
          </a:xfrm>
          <a:prstGeom prst="rect">
            <a:avLst/>
          </a:prstGeom>
          <a:noFill/>
        </p:spPr>
      </p:pic>
      <p:pic>
        <p:nvPicPr>
          <p:cNvPr id="19462" name="Picture 6" descr="Результат пошуку зображень за запитом &quot;щаслива людина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420888"/>
            <a:ext cx="5688632" cy="3785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103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Всеукраїнський учнівський фізичний конкурс «Левеня» Черкаська область</vt:lpstr>
      <vt:lpstr>Черкаська область на карті України</vt:lpstr>
      <vt:lpstr>Слайд 3</vt:lpstr>
      <vt:lpstr>Семінар районних координаторів Всеукраїнського учнівського фізичного конкурсу «Левеня» </vt:lpstr>
      <vt:lpstr>Участь у конкурсі</vt:lpstr>
      <vt:lpstr>Нагородження учасників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Usr</dc:creator>
  <cp:lastModifiedBy>Usr</cp:lastModifiedBy>
  <cp:revision>48</cp:revision>
  <dcterms:created xsi:type="dcterms:W3CDTF">2017-06-15T06:22:37Z</dcterms:created>
  <dcterms:modified xsi:type="dcterms:W3CDTF">2017-06-21T07:55:01Z</dcterms:modified>
</cp:coreProperties>
</file>